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29"/>
    <p:restoredTop sz="94680"/>
  </p:normalViewPr>
  <p:slideViewPr>
    <p:cSldViewPr>
      <p:cViewPr>
        <p:scale>
          <a:sx n="100" d="100"/>
          <a:sy n="100" d="100"/>
        </p:scale>
        <p:origin x="2984" y="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D3944">
              <a:alpha val="100000"/>
            </a:srgbClr>
          </a:solidFill>
        </p:spPr>
        <p:txBody>
          <a:bodyPr lIns="91440" tIns="45720" rIns="91440" bIns="45720" rtlCol="0" anchor="ctr">
            <a:spAutoFit/>
          </a:bodyPr>
          <a:lstStyle/>
          <a:p>
            <a:pPr marL="0" marR="238125" lvl="0" indent="0" algn="r" fontAlgn="ctr">
              <a:lnSpc>
                <a:spcPct val="100000"/>
              </a:lnSpc>
            </a:pPr>
            <a:r>
              <a:rPr lang="en-US" sz="1600" b="1" u="none" spc="0">
                <a:solidFill>
                  <a:srgbClr val="FFFFFF">
                    <a:alpha val="100000"/>
                  </a:srgbClr>
                </a:solidFill>
                <a:latin typeface="Calibri"/>
              </a:rPr>
              <a:t>Centro de informações turísticas ou de visitantes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2063280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hyperlink" Target="https://www.survio.com/survey/d/R3V5W9O5A1A6D5V6P" TargetMode="External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476500" y="2381250"/>
          <a:ext cx="6286500" cy="3457575"/>
          <a:chOff x="2476500" y="2381250"/>
          <a:chExt cx="6286500" cy="3457575"/>
        </a:xfrm>
      </p:grpSpPr>
      <p:sp>
        <p:nvSpPr>
          <p:cNvPr id="3" name="TextBox 2"/>
          <p:cNvSpPr txBox="1"/>
          <p:nvPr/>
        </p:nvSpPr>
        <p:spPr>
          <a:xfrm>
            <a:off x="971600" y="2381250"/>
            <a:ext cx="6992044" cy="4770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Centro de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informações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turísticas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ou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de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visitantes</a:t>
            </a:r>
            <a:endParaRPr lang="en-US" sz="2500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0"/>
            <a:ext cx="1905000" cy="4095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Matriz de escolha única,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45920"/>
        </p:xfrm>
        <a:graphic>
          <a:graphicData uri="http://schemas.openxmlformats.org/drawingml/2006/table">
            <a:tbl>
              <a:tblPr firstRow="1" bandRow="1"/>
              <a:tblGrid>
                <a:gridCol w="1905000"/>
                <a:gridCol w="1333500"/>
                <a:gridCol w="1333500"/>
                <a:gridCol w="1333500"/>
                <a:gridCol w="1333500"/>
                <a:gridCol w="1333500"/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Muito Satisfeito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Satisfeito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Indiferente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Insatisfeito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Muito insatisfeito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Os serviços oferecidos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 qualidade dos serviços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Disponibilidade e velocidade de conexão da internet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 acesso, conforto e hospitalidade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 qualidade do atendimento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07467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Quão satisfeito você está com os seguintes itens?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Escolha única,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Sim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Não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O centro de informações possuía o que você precisava?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Escolha única,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Sim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Não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Você já visitou o site do centro de informações?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Escolha única,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382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Sim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Não (Por favor, deixe-nos saber o que você estava procurando)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81808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Você encontrou tudo o que procurava em nosso site?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Escolha única,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382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Sim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Não (Por favor, especifique resumidamente por que isto não ocorreu)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669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Você poderia afirmar que o centro de informações foi útil ou importante em sua visita?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295775"/>
          <a:chOff x="190500" y="714375"/>
          <a:chExt cx="8953500" cy="4295775"/>
        </a:xfrm>
      </p:grpSpPr>
      <p:sp>
        <p:nvSpPr>
          <p:cNvPr id="104" name="TextBox 10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Classificação de estrelas,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9337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771650"/>
            <a:ext cx="123825" cy="12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771650"/>
            <a:ext cx="123825" cy="12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771650"/>
            <a:ext cx="123825" cy="12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771650"/>
            <a:ext cx="123825" cy="12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71650"/>
            <a:ext cx="123825" cy="12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1771650"/>
            <a:ext cx="123825" cy="123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771650"/>
            <a:ext cx="123825" cy="123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1771650"/>
            <a:ext cx="123825" cy="123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771650"/>
            <a:ext cx="123825" cy="123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1771650"/>
            <a:ext cx="123825" cy="123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038350"/>
            <a:ext cx="123825" cy="123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38350"/>
            <a:ext cx="123825" cy="1238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38350"/>
            <a:ext cx="123825" cy="123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038350"/>
            <a:ext cx="123825" cy="123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038350"/>
            <a:ext cx="123825" cy="1238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038350"/>
            <a:ext cx="123825" cy="123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038350"/>
            <a:ext cx="123825" cy="1238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038350"/>
            <a:ext cx="123825" cy="1238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2038350"/>
            <a:ext cx="123825" cy="1238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038350"/>
            <a:ext cx="123825" cy="1238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305050"/>
            <a:ext cx="123825" cy="1238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305050"/>
            <a:ext cx="123825" cy="1238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05050"/>
            <a:ext cx="123825" cy="1238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305050"/>
            <a:ext cx="123825" cy="1238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305050"/>
            <a:ext cx="123825" cy="1238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305050"/>
            <a:ext cx="123825" cy="12382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305050"/>
            <a:ext cx="123825" cy="12382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305050"/>
            <a:ext cx="123825" cy="1238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305050"/>
            <a:ext cx="123825" cy="1238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305050"/>
            <a:ext cx="123825" cy="1238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571750"/>
            <a:ext cx="123825" cy="12382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571750"/>
            <a:ext cx="123825" cy="12382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571750"/>
            <a:ext cx="123825" cy="12382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571750"/>
            <a:ext cx="123825" cy="12382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571750"/>
            <a:ext cx="123825" cy="12382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571750"/>
            <a:ext cx="123825" cy="12382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571750"/>
            <a:ext cx="123825" cy="12382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571750"/>
            <a:ext cx="123825" cy="1238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571750"/>
            <a:ext cx="123825" cy="1238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571750"/>
            <a:ext cx="123825" cy="12382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838450"/>
            <a:ext cx="123825" cy="12382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838450"/>
            <a:ext cx="123825" cy="12382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838450"/>
            <a:ext cx="123825" cy="12382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838450"/>
            <a:ext cx="123825" cy="12382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838450"/>
            <a:ext cx="123825" cy="12382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838450"/>
            <a:ext cx="123825" cy="12382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838450"/>
            <a:ext cx="123825" cy="12382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838450"/>
            <a:ext cx="123825" cy="12382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838450"/>
            <a:ext cx="123825" cy="12382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838450"/>
            <a:ext cx="123825" cy="12382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105150"/>
            <a:ext cx="123825" cy="12382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105150"/>
            <a:ext cx="123825" cy="1238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105150"/>
            <a:ext cx="123825" cy="12382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105150"/>
            <a:ext cx="123825" cy="123825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3105150"/>
            <a:ext cx="123825" cy="12382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105150"/>
            <a:ext cx="123825" cy="12382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105150"/>
            <a:ext cx="123825" cy="123825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105150"/>
            <a:ext cx="123825" cy="12382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105150"/>
            <a:ext cx="123825" cy="12382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105150"/>
            <a:ext cx="123825" cy="123825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371850"/>
            <a:ext cx="123825" cy="12382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371850"/>
            <a:ext cx="123825" cy="12382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371850"/>
            <a:ext cx="123825" cy="123825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371850"/>
            <a:ext cx="123825" cy="123825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371850"/>
            <a:ext cx="123825" cy="12382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371850"/>
            <a:ext cx="123825" cy="123825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371850"/>
            <a:ext cx="123825" cy="123825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371850"/>
            <a:ext cx="123825" cy="123825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371850"/>
            <a:ext cx="123825" cy="12382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371850"/>
            <a:ext cx="123825" cy="12382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638550"/>
            <a:ext cx="123825" cy="123825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638550"/>
            <a:ext cx="123825" cy="12382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638550"/>
            <a:ext cx="123825" cy="12382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638550"/>
            <a:ext cx="123825" cy="123825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638550"/>
            <a:ext cx="123825" cy="12382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638550"/>
            <a:ext cx="123825" cy="123825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638550"/>
            <a:ext cx="123825" cy="123825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638550"/>
            <a:ext cx="123825" cy="123825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638550"/>
            <a:ext cx="123825" cy="123825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638550"/>
            <a:ext cx="123825" cy="123825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905250"/>
            <a:ext cx="123825" cy="123825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905250"/>
            <a:ext cx="123825" cy="123825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3905250"/>
            <a:ext cx="123825" cy="123825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905250"/>
            <a:ext cx="123825" cy="123825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905250"/>
            <a:ext cx="123825" cy="123825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905250"/>
            <a:ext cx="123825" cy="123825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905250"/>
            <a:ext cx="123825" cy="123825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905250"/>
            <a:ext cx="123825" cy="123825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905250"/>
            <a:ext cx="123825" cy="123825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905250"/>
            <a:ext cx="123825" cy="123825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171950"/>
            <a:ext cx="123825" cy="123825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4171950"/>
            <a:ext cx="123825" cy="123825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4171950"/>
            <a:ext cx="123825" cy="123825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4171950"/>
            <a:ext cx="123825" cy="123825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4171950"/>
            <a:ext cx="123825" cy="123825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4171950"/>
            <a:ext cx="123825" cy="123825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4171950"/>
            <a:ext cx="123825" cy="123825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4171950"/>
            <a:ext cx="123825" cy="12382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4171950"/>
            <a:ext cx="123825" cy="123825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4171950"/>
            <a:ext cx="123825" cy="123825"/>
          </a:xfrm>
          <a:prstGeom prst="rect">
            <a:avLst/>
          </a:prstGeom>
        </p:spPr>
      </p:pic>
      <p:sp>
        <p:nvSpPr>
          <p:cNvPr id="103" name="TextBox 10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No geral, como você avaliaria a qualidade dos serviços prestados pelo centro de informações? 1/2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343400"/>
          <a:chOff x="190500" y="714375"/>
          <a:chExt cx="8953500" cy="434340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9146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No geral, como você avaliaria a qualidade dos serviços prestados pelo centro de informações? 2/2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38125" y="666750"/>
          <a:ext cx="8858250" cy="4572000"/>
          <a:chOff x="238125" y="666750"/>
          <a:chExt cx="8858250" cy="4572000"/>
        </a:xfrm>
      </p:grpSpPr>
      <p:sp>
        <p:nvSpPr>
          <p:cNvPr id="26" name="TextBox 25"/>
          <p:cNvSpPr txBox="1"/>
          <p:nvPr/>
        </p:nvSpPr>
        <p:spPr>
          <a:xfrm>
            <a:off x="238125" y="66675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Geral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33500"/>
            <a:ext cx="381000" cy="38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333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Nome da pesquisa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5750" y="1333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Centro de informações turísticas ou de visitantes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" y="1809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05000"/>
            <a:ext cx="3810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Autor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5750" y="1905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Richard Žižka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85750" y="2381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2476500"/>
            <a:ext cx="3810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2476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Idioma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5750" y="2476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br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375" y="2590800"/>
            <a:ext cx="190500" cy="1524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5750" y="2952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048000"/>
            <a:ext cx="381000" cy="381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3048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URL da pesquisa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5750" y="3048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https://www.survio.com/survey/d/R3V5W9O5A1A6D5V6P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85750" y="3524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619500"/>
            <a:ext cx="381000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2000" y="3619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Primeira resposta
Última resposta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5750" y="3619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28/02/2014
03/03/2014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5750" y="4095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4191000"/>
            <a:ext cx="381000" cy="381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62000" y="4191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Duração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5750" y="4191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4 dias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666750"/>
          <a:ext cx="8810625" cy="4572000"/>
          <a:chOff x="190500" y="666750"/>
          <a:chExt cx="8810625" cy="4572000"/>
        </a:xfrm>
      </p:grpSpPr>
      <p:sp>
        <p:nvSpPr>
          <p:cNvPr id="18" name="TextBox 17"/>
          <p:cNvSpPr txBox="1"/>
          <p:nvPr/>
        </p:nvSpPr>
        <p:spPr>
          <a:xfrm>
            <a:off x="285750" y="666750"/>
            <a:ext cx="33337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Visitas do questionário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05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82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8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Total  de visitas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217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Respostas prontas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2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Respostas inacabadas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542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Apenas mostrando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70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49A33F">
                    <a:alpha val="100000"/>
                  </a:srgbClr>
                </a:solidFill>
                <a:latin typeface="Calibri"/>
              </a:rPr>
              <a:t>24.4%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49A33F">
                    <a:alpha val="100000"/>
                  </a:srgbClr>
                </a:solidFill>
                <a:latin typeface="Calibri"/>
              </a:rPr>
              <a:t>Sucesso&lt;br/&gt;geral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500" y="2571750"/>
            <a:ext cx="4286250" cy="2857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Histórico de Visitas (28/02/2014 - 03/03/2014)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857500"/>
            <a:ext cx="8572500" cy="16573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29125"/>
            <a:ext cx="123825" cy="104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6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Total  de visitas (82)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4429125"/>
            <a:ext cx="123825" cy="104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097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Respostas prontas (20)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952500"/>
          <a:ext cx="8953500" cy="4362450"/>
          <a:chOff x="762000" y="952500"/>
          <a:chExt cx="8953500" cy="436245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143125" cy="2143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Total de Acessos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58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Apenas mostrando (52.4 %)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Incompleto (23.2 %)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Concluído (24.4 %)</a:t>
            </a:r>
            <a:r>
              <a:t/>
            </a:r>
            <a:br/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867150"/>
            <a:ext cx="123825" cy="104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50" y="4019550"/>
            <a:ext cx="123825" cy="10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0" y="4171950"/>
            <a:ext cx="114300" cy="104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50" y="1524000"/>
            <a:ext cx="2143125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615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Fontes de Visitas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812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Link direto (100 %)</a:t>
            </a:r>
            <a:r>
              <a:t/>
            </a:r>
            <a:br/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3867150"/>
            <a:ext cx="123825" cy="104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24000"/>
            <a:ext cx="2143125" cy="2143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103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Tempo Médio de Realização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03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&lt;1 min. (95 %)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&gt;60 min. (5 %)</a:t>
            </a:r>
            <a:r>
              <a:t/>
            </a:r>
            <a:br/>
            <a:endParaRPr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3867150"/>
            <a:ext cx="123825" cy="104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4019550"/>
            <a:ext cx="123825" cy="10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Múltipla escolha,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Como um cidadão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Como um turista 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Como você utiliza o centro de informações?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5181600"/>
          <a:chOff x="190500" y="714375"/>
          <a:chExt cx="8953500" cy="51816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Escolha única,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669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0-20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21-30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31-40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41-50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51-60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Mais de 61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295650"/>
            <a:ext cx="8572500" cy="1724372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 que faixa etária você pertence 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Escolha única,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3335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Mais de uma vez por mês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Mensalmente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Anualmente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Raramente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76225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Com que frequência você utiliza o centro de informações?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1762125"/>
          <a:chOff x="190500" y="714375"/>
          <a:chExt cx="8953500" cy="1762125"/>
        </a:xfrm>
      </p:grpSpPr>
      <p:sp>
        <p:nvSpPr>
          <p:cNvPr id="4" name="TextBox 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Múltipla escolha,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5146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Para encontrar informações sobre a região e destinos próximos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Para encontrar informações sobre eventos culturais e sociais na região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Para acessar a internet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Para fazer cópias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Para encontrar folhetos e lembranças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Para encontrar passeios e comentários sobre eles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Para comprar ingressos para eventos ou roteiros especiais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Outro (Especifique:)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Para que você visita o centro de informações? 1/2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829050"/>
          <a:chOff x="190500" y="714375"/>
          <a:chExt cx="8953500" cy="382905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4003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Para que você visita o centro de informações? 2/2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641</Words>
  <Application>Microsoft Macintosh PowerPoint</Application>
  <PresentationFormat>On-screen Show (16:9)</PresentationFormat>
  <Paragraphs>232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Calibri</vt:lpstr>
      <vt:lpstr>Theme30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Centro de informações turísticas ou de visitantes</dc:subject>
  <dc:creator>Richard Žižka </dc:creator>
  <cp:keywords/>
  <dc:description/>
  <cp:lastModifiedBy>Microsoft Office User</cp:lastModifiedBy>
  <cp:revision>1</cp:revision>
  <dcterms:created xsi:type="dcterms:W3CDTF">2018-01-30T11:29:27Z</dcterms:created>
  <dcterms:modified xsi:type="dcterms:W3CDTF">2018-01-30T11:30:59Z</dcterms:modified>
  <cp:category/>
</cp:coreProperties>
</file>