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Centro Informazioni turisti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9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V5O1A2Q6H2P6A4C6A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2476500" y="2381250"/>
            <a:ext cx="381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Centro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Informazioni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turisti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Matrice con scelte singole,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840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Molto sodddisfatto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Soddisfatto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Indifferente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Insoddisfatto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Molto Insoddisfatto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 servizi sull'offerta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Qualità dei servizi offerti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velocità / disponibilità di connessione internet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L'accesso, il comfort e l'ospitalità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qualità del servizio offerto dal personale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1127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Quanto è rimasto soddisfatto dei seguenti servizi?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singola,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Sì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 Il centro di informazione avevano quello che le serviva?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singola,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Sì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Hai mai visitato il sito centro informazioni?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singola,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 (Please let us know what you were looking for)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Hai trovato tutto quello che stavi cercando sul nostro sito?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singola,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 (Ci faccia sapere quello che stava cercando)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Would you say that the information centre was useful or important to your visit?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Stelle valutazione,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Come giudica il livello complessivo e la qualità dei servizi forniti dal centro di informazioni?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Come giudica il livello complessivo e la qualità dei servizi forniti dal centro di informazioni?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Generale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Nome sondaggio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Centro Informazioni turisti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Lingua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URL Sondaggio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https://www.survio.com/survey/d/V5O1A2Q6H2P6A4C6A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Prima risposta
Ultima risposta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28/02/2014
03/03/2014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Durata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Giorni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Visite al sondaggio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Visite totali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Totale completato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Risposte incompiute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Visualizzato solo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42.6%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Tasso generale di completamento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Storia visite (28/02/2014 - 03/03/2014)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Visite totali (47)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Totale completato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Visite totali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Solo mostrando (57.4 %)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Incompleto (0 %)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Completato (42.6 %)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Provenienza visite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Link diretto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Tempo medio di completamento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(90 %)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750" y="4171950"/>
            <a:ext cx="114300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multipla,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Come cittadino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Come turista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Come usa il centro informazioni?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singola,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Si prega di indicare il vostro gruppo di età qui sotto: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singola,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Più di una volta al mese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Mensilmente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Annualmente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Poco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Quanto spesso si usa il centro informazioni?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Scelta multipla, Risposte 20x, Non risposto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384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Risposte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Rapporto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 trovare informazioni su viaggi locali e le regioni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 trovare informazioni sugli eventi culturali o sociali nella regioni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 accedere a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 utilizzare una fotocopiatrice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 trovare depliant e souvenir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 trovare un tour della città con la spiegazione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 acquistare i biglietti di viaggio o evento avanzati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Altro (Per favore specifica)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Perché visita il centro di informazione?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Perché visita il centro di informazione?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Microsoft Macintosh PowerPoint</Application>
  <PresentationFormat>On-screen Show (16:9)</PresentationFormat>
  <Paragraphs>231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Theme45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Centro Informazioni turisti</dc:subject>
  <dc:creator>Richard Žižka </dc:creator>
  <cp:keywords/>
  <dc:description/>
  <cp:lastModifiedBy>Microsoft Office User</cp:lastModifiedBy>
  <cp:revision>1</cp:revision>
  <dcterms:created xsi:type="dcterms:W3CDTF">2018-01-30T11:53:41Z</dcterms:created>
  <dcterms:modified xsi:type="dcterms:W3CDTF">2018-01-30T11:54:26Z</dcterms:modified>
  <cp:category/>
</cp:coreProperties>
</file>