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Spørreundersøkelse blant besøkende på turistinformasjon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355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Q3T1N7R2O9G4T6U9Q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4000500"/>
          <a:chOff x="2476500" y="2381250"/>
          <a:chExt cx="6286500" cy="4000500"/>
        </a:xfrm>
      </p:grpSpPr>
      <p:sp>
        <p:nvSpPr>
          <p:cNvPr id="3" name="TextBox 2"/>
          <p:cNvSpPr txBox="1"/>
          <p:nvPr/>
        </p:nvSpPr>
        <p:spPr>
          <a:xfrm>
            <a:off x="611560" y="2381250"/>
            <a:ext cx="7856140" cy="4770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Spørreundersøkelse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blant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besøkende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på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turistinformasjon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800225" cy="952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Matrise med ett svaralternativ, Svar 33x, Ubesvart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5697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Meget fornøyd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Fornøyd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Passe fornøyd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Litt misfornøyd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Skuffet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Tilbudet av tjenester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Kvaliteten på tjenestene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Tilgangen til internett og hastigheten på internettilkoblingen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Fasilitetene og holdningen til de ansatte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99847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Hvor fornøyd er du med følgende?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Ett svaralternativ, Svar 33x, Ubesvart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45.45%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54.55%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Fikk du all den informasjonen du trengte?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Ett svaralternativ, Svar 33x, Ubesvart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60.61%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39.39%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Har du noen sinne vært inne på hjemmesiden vår?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Ett svaralternativ, Svar 33x, Ubesvart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78.79%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Nei (hva var det du ikke fant?)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21.21%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Fant du all informasjonen du trengte på hjemmesiden?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Ett svaralternativ, Svar 33x, Ubesvart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75.76%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Nei (vennligst beskriv hvorfor)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24.24%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Mener du informasjonssenteret/turistinformasjonen er verdt å besøke?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295775"/>
          <a:chOff x="190500" y="714375"/>
          <a:chExt cx="8953500" cy="4295775"/>
        </a:xfrm>
      </p:grpSpPr>
      <p:sp>
        <p:nvSpPr>
          <p:cNvPr id="104" name="TextBox 10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Stjernevurdering, Svar 33x, Ubesvart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9337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15.15%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9.09%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21.21%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9.09%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18.18%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9.09%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12.12%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3.03%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3.03%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17716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7716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17716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7716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17716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0383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0383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0383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20383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0383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305050"/>
            <a:ext cx="123825" cy="1238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305050"/>
            <a:ext cx="123825" cy="12382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305050"/>
            <a:ext cx="123825" cy="1238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305050"/>
            <a:ext cx="123825" cy="1238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305050"/>
            <a:ext cx="123825" cy="1238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571750"/>
            <a:ext cx="123825" cy="12382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571750"/>
            <a:ext cx="123825" cy="1238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571750"/>
            <a:ext cx="123825" cy="1238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571750"/>
            <a:ext cx="123825" cy="1238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571750"/>
            <a:ext cx="123825" cy="12382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838450"/>
            <a:ext cx="123825" cy="12382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838450"/>
            <a:ext cx="123825" cy="1238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838450"/>
            <a:ext cx="123825" cy="1238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838450"/>
            <a:ext cx="123825" cy="12382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838450"/>
            <a:ext cx="123825" cy="1238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105150"/>
            <a:ext cx="123825" cy="12382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105150"/>
            <a:ext cx="123825" cy="1238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105150"/>
            <a:ext cx="123825" cy="12382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105150"/>
            <a:ext cx="123825" cy="12382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3105150"/>
            <a:ext cx="123825" cy="12382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105150"/>
            <a:ext cx="123825" cy="12382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105150"/>
            <a:ext cx="123825" cy="12382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105150"/>
            <a:ext cx="123825" cy="12382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105150"/>
            <a:ext cx="123825" cy="1238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105150"/>
            <a:ext cx="123825" cy="123825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371850"/>
            <a:ext cx="123825" cy="12382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371850"/>
            <a:ext cx="123825" cy="12382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371850"/>
            <a:ext cx="123825" cy="123825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371850"/>
            <a:ext cx="123825" cy="12382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371850"/>
            <a:ext cx="123825" cy="12382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371850"/>
            <a:ext cx="123825" cy="12382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71850"/>
            <a:ext cx="123825" cy="123825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371850"/>
            <a:ext cx="123825" cy="12382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371850"/>
            <a:ext cx="123825" cy="12382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371850"/>
            <a:ext cx="123825" cy="12382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638550"/>
            <a:ext cx="123825" cy="12382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638550"/>
            <a:ext cx="123825" cy="12382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638550"/>
            <a:ext cx="123825" cy="12382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638550"/>
            <a:ext cx="123825" cy="123825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638550"/>
            <a:ext cx="123825" cy="12382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638550"/>
            <a:ext cx="123825" cy="12382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638550"/>
            <a:ext cx="123825" cy="12382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638550"/>
            <a:ext cx="123825" cy="12382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638550"/>
            <a:ext cx="123825" cy="12382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638550"/>
            <a:ext cx="123825" cy="123825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905250"/>
            <a:ext cx="123825" cy="123825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905250"/>
            <a:ext cx="123825" cy="123825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3905250"/>
            <a:ext cx="123825" cy="12382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905250"/>
            <a:ext cx="123825" cy="123825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905250"/>
            <a:ext cx="123825" cy="12382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905250"/>
            <a:ext cx="123825" cy="123825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05250"/>
            <a:ext cx="123825" cy="12382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905250"/>
            <a:ext cx="123825" cy="123825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905250"/>
            <a:ext cx="123825" cy="123825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905250"/>
            <a:ext cx="123825" cy="12382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171950"/>
            <a:ext cx="123825" cy="123825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4171950"/>
            <a:ext cx="123825" cy="123825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171950"/>
            <a:ext cx="123825" cy="12382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4171950"/>
            <a:ext cx="123825" cy="123825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4171950"/>
            <a:ext cx="123825" cy="123825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4171950"/>
            <a:ext cx="123825" cy="12382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171950"/>
            <a:ext cx="123825" cy="123825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4171950"/>
            <a:ext cx="123825" cy="12382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4171950"/>
            <a:ext cx="123825" cy="123825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4171950"/>
            <a:ext cx="123825" cy="123825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Hvordan vurderer du informasjonssenterets tilbud på en skala fra 1 til 10? 1/2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343400"/>
          <a:chOff x="190500" y="714375"/>
          <a:chExt cx="8953500" cy="434340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9146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Hvordan vurderer du informasjonssenterets tilbud på en skala fra 1 til 10? 2/2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4" y="666750"/>
            <a:ext cx="4189859" cy="4001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Grunnleggende</a:t>
            </a:r>
            <a:r>
              <a:rPr lang="en-US" sz="2000" b="1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000" b="1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informasjon</a:t>
            </a:r>
            <a:endParaRPr lang="en-US" sz="2000" b="1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Navnet på spørreundersøkelsen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Spørreundersøkelse blant besøkende på turistinformasjon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Forfatter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fsadf sadfas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Språk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no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Spørreundersøkelsens nettadresse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https://www.survio.com/survey/d/Q3T1N7R2O9G4T6U9Q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Første respons
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20. 05. 2015
20. 05. 2015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Varighet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 dager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Besøkstallene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165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Antall besøk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33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Antall fullført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Antall ugjennomførte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132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Vises bare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20%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Generelt gjennomføringsgraden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Besøkshistorikk (20. 05. 2015 - 20. 05. 2015)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Antall besøk (165)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Antall fullført (33)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429125"/>
          <a:chOff x="762000" y="952500"/>
          <a:chExt cx="8953500" cy="4429125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Besøkende totalt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Bare vist (80 %)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 (0 %)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 (20 %)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Besøkskilder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E-postinvitasjoner (15.2 %)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Direkte lenke (84.8 %)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500" y="4019550"/>
            <a:ext cx="123825" cy="1047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Gjennomsnittstiden for å fylle ut undersøkelse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 (75.8 %)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1-2  (12.1 %)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2-5  (6.1 %)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5-10  (6.1 %)</a:t>
            </a:r>
            <a:r>
              <a:t/>
            </a:r>
            <a:br/>
            <a:endParaRPr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0" y="4171950"/>
            <a:ext cx="114300" cy="104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2750" y="4324350"/>
            <a:ext cx="114300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Flere svaralternativer, Svar 33x, Ubesvart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Byborger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48.48%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Turist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69.7%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Besøker du turistinformasjonen/informasjonssenteret som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Ett svaralternativ, Svar 33x, Ubesvart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6.06%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21.21%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27.27%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21.21%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15.15%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9.09%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652364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Vennligst velg din aldersgruppe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Ett svaralternativ, Svar 33x, Ubesvart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Oftere enn en gang i måneden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9.09%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En gang i måneden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33.33%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En gang i året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36.36%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Sjelden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21.21%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Hvor ofte besøker du turistinformasjonen/informasjonssenteret?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Flere svaralternativer, Svar 33x, Ubesvart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476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Svar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Andel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For å få informasjon om transportmidler i regionen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18.18%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For å få informasjon om kulturelle og sosiale begivenheter i regionen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45.45%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For å benytte seg av tilgangen til internett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30.3%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For å bruke en kopimaskin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48.48%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For å kjøpe brosjyrer og/eller suvenirer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27.27%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For å bestille en guidet bytur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39.39%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For å bestille billetter til konsert eller en annen begivenhet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27.27%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Annet (beskriv hva)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15.15%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Hva er grunnen til at du besøkte informasjonssenteret?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Hva er grunnen til at du besøkte informasjonssenteret?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586</Words>
  <Application>Microsoft Macintosh PowerPoint</Application>
  <PresentationFormat>On-screen Show (16:9)</PresentationFormat>
  <Paragraphs>226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Calibri</vt:lpstr>
      <vt:lpstr>Theme11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Spørreundersøkelse blant besøkende på turistinformasjon</dc:subject>
  <dc:creator>fsadf sadfas</dc:creator>
  <cp:keywords/>
  <dc:description/>
  <cp:lastModifiedBy>Microsoft Office User</cp:lastModifiedBy>
  <cp:revision>1</cp:revision>
  <dcterms:created xsi:type="dcterms:W3CDTF">2018-01-30T13:34:14Z</dcterms:created>
  <dcterms:modified xsi:type="dcterms:W3CDTF">2018-01-30T13:35:05Z</dcterms:modified>
  <cp:category/>
</cp:coreProperties>
</file>