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9"/>
    <p:restoredTop sz="94680"/>
  </p:normalViewPr>
  <p:slideViewPr>
    <p:cSldViewPr>
      <p:cViewPr>
        <p:scale>
          <a:sx n="100" d="100"/>
          <a:sy n="100" d="100"/>
        </p:scale>
        <p:origin x="2984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Ewaluacja centrum informacji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063356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hyperlink" Target="https://www.survio.com/survey/d/S8N9W9C0B5X9P1F5H" TargetMode="External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476500" y="2381250"/>
          <a:ext cx="6286500" cy="3457575"/>
          <a:chOff x="2476500" y="2381250"/>
          <a:chExt cx="6286500" cy="3457575"/>
        </a:xfrm>
      </p:grpSpPr>
      <p:sp>
        <p:nvSpPr>
          <p:cNvPr id="3" name="TextBox 2"/>
          <p:cNvSpPr txBox="1"/>
          <p:nvPr/>
        </p:nvSpPr>
        <p:spPr>
          <a:xfrm>
            <a:off x="1353530" y="2381250"/>
            <a:ext cx="6055940" cy="4770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Ewaluacja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centrum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informacji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905000" cy="4095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Matryca, wybór opcji, odpowiedziano 20x, brak odpowiedzi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0782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1333500"/>
                <a:gridCol w="1333500"/>
                <a:gridCol w="1333500"/>
                <a:gridCol w="1333500"/>
                <a:gridCol w="1333500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Zadowolony/a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Raczej zadowolony/a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Nie wiem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Raczej niezadowolony/a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Niezadowolony/a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Propozycja usług turystycznych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Jakość informacji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Szybkość koneksji do Internetu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Miejsce centrum informacji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Personel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02895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Niech Pan/Pani wyrazi poziom zadowolenia s poniższymi usługami: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Wybór opcji, odpowiedziano 20x, brak odpowiedzi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Odpowiedź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Odpowiedzi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Udział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Tak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Nie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Czy Pan/Pani uzyskał/a dostarczające informacje w centrum informacji?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Wybór opcji, odpowiedziano 20x, brak odpowiedzi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Odpowiedź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Odpowiedzi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Udział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Tak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Nie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Odwiedził/a Pan/Pani kiedykolwiek strony internetowe centrum informacji?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Wybór opcji, odpowiedziano 20x, brak odpowiedzi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Odpowiedź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Odpowiedzi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Udział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Tak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Nie (proszę wpisać, czego brakowało)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 Znalazł/a Pan/Pani na stronicach internetowych pożądane informacje?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Wybór opcji, odpowiedziano 20x, brak odpowiedzi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Odpowiedź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Odpowiedzi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Udział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Tak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Nie (Dlaczego?)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Uważa Pan/Pani, iż centrum informacji jest przydatną usługą dla wszystkich?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30" name="TextBox 29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Rating gwiazdkowy, odpowiedziano 20x, brak odpowiedzi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002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Odpowiedź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Odpowiedzi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Udział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1/5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7716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716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0383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038350"/>
            <a:ext cx="123825" cy="123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305050"/>
            <a:ext cx="123825" cy="123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305050"/>
            <a:ext cx="123825" cy="1238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571750"/>
            <a:ext cx="123825" cy="123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571750"/>
            <a:ext cx="123825" cy="1238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571750"/>
            <a:ext cx="123825" cy="123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571750"/>
            <a:ext cx="123825" cy="123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571750"/>
            <a:ext cx="123825" cy="1238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838450"/>
            <a:ext cx="123825" cy="1238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2838450"/>
            <a:ext cx="123825" cy="123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838450"/>
            <a:ext cx="123825" cy="1238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2838450"/>
            <a:ext cx="123825" cy="1238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2838450"/>
            <a:ext cx="123825" cy="123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302895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9" name="TextBox 28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Niech pan/pani wyrazi poziom zadowolenia z działania centrum informacji: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4" y="666750"/>
            <a:ext cx="3857625" cy="40011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Podstawowe</a:t>
            </a:r>
            <a:r>
              <a:rPr lang="en-US" sz="2000" b="1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000" b="1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informacje</a:t>
            </a:r>
            <a:endParaRPr lang="en-US" sz="2000" b="1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Nazwa badania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Ewaluacja centrum informacji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Autor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Richard Žižka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Język kwestionariusza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pl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524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Adres URL kwestionariusza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48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https://www.survio.com/survey/d/S8N9W9C0B5X9P1F5H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Pierwsza odpowiedź
Ostatnia odpowiedź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28. 02. 2014
03. 03. 2014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Czas trwania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4 dni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33337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Wizyt ankiety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74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Ilość wizyt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Gotowe odpowiedzi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Niedokończone odpowiedzi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Tylko pokazano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27%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49A33F">
                    <a:alpha val="100000"/>
                  </a:srgbClr>
                </a:solidFill>
                <a:latin typeface="Calibri"/>
              </a:rPr>
              <a:t>Ogólny sukces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Historia odwiedzin (28. 02. 2014 - 03. 03. 2014)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Ilość wizyt (74)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097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Gotowe odpowiedzi (20)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362450"/>
          <a:chOff x="762000" y="952500"/>
          <a:chExt cx="8953500" cy="436245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Liczba odwiedzin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Tylko pokazano (47.3 %)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Niekompletne (25.7 %)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Zakończone (27 %)</a:t>
            </a:r>
            <a:r>
              <a:t/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615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Źródła odwiedzin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Bezpośredni link (100 %)</a:t>
            </a:r>
            <a:r>
              <a:t/>
            </a:r>
            <a:br/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103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Czas wypełnieniu ankiety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min. (95 %)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&gt;60 min. (5 %)</a:t>
            </a:r>
            <a:r>
              <a:t/>
            </a:r>
            <a:br/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Wybór, więcej możliwości, odpowiedziano 20x, brak odpowiedzi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Odpowiedź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Odpowiedzi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Udział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Obywatel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Turysta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Korzystam z centrum informacji jako: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5181600"/>
          <a:chOff x="190500" y="714375"/>
          <a:chExt cx="8953500" cy="51816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Wybór opcji, odpowiedziano 20x, brak odpowiedzi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669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Odpowiedź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Odpowiedzi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Udział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0-20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21-30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31-40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41-50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51-60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61+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95650"/>
            <a:ext cx="8572500" cy="1724372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Do której kategorii wiekowej Pan/Pani należy?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Wybór opcji, odpowiedziano 20x, brak odpowiedzi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333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Odpowiedź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Odpowiedzi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Udział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Kilkakrotnie w miesiącu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Raz w miesiącu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Raz w roku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Rzadziej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76225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Jak często Pan/Pani korzysta z usług centrum informacji?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1762125"/>
          <a:chOff x="190500" y="714375"/>
          <a:chExt cx="8953500" cy="1762125"/>
        </a:xfrm>
      </p:grpSpPr>
      <p:sp>
        <p:nvSpPr>
          <p:cNvPr id="4" name="TextBox 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Wybór, więcej możliwości, odpowiedziano 20x, brak odpowiedzi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4384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Odpowiedź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Odpowiedzi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Udział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Informacje dotyczące turystyki danego kraju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Informacje dotyczące życia kulturalnego w danym kraju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Dostępność do Internetu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Możliwość kopiowania 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Uzyskanie ulotek informacyjnych i upominków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Propozycja zwiedzania miasta z przewodnikiem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Zakupienie biletów w przedsprzedaży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Inny powód (Jaki?)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 jest powodem przyjścia Pana/Pani do centrum informacji?  1/2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829050"/>
          <a:chOff x="190500" y="714375"/>
          <a:chExt cx="8953500" cy="382905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4003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 jest powodem przyjścia Pana/Pani do centrum informacji?  2/2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545</Words>
  <Application>Microsoft Macintosh PowerPoint</Application>
  <PresentationFormat>On-screen Show (16:9)</PresentationFormat>
  <Paragraphs>216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Calibri</vt:lpstr>
      <vt:lpstr>Theme35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Ewaluacja centrum informacji </dc:subject>
  <dc:creator>Richard Žižka </dc:creator>
  <cp:keywords/>
  <dc:description/>
  <cp:lastModifiedBy>Microsoft Office User</cp:lastModifiedBy>
  <cp:revision>1</cp:revision>
  <dcterms:created xsi:type="dcterms:W3CDTF">2018-01-30T13:35:51Z</dcterms:created>
  <dcterms:modified xsi:type="dcterms:W3CDTF">2018-01-30T13:36:44Z</dcterms:modified>
  <cp:category/>
</cp:coreProperties>
</file>