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Оценка справочного бюро/ информационного центра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35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O5A9L4Y9P1I7B7M8O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129394" y="2381250"/>
            <a:ext cx="8504212" cy="4770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Оценка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справочного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бюро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/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информационного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центра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Матрица выбора одного варианта, Отвечено 20x, не отвечено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364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Доволен/льна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Скорее доволен/льна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Не знаю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Скорее недоволен/льна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Недоволен/льна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Предложение услуг туристам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Качество информации 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Скорость подключения к Интернету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Материально-техническая база справочного бюро/ информационного центра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Персонал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6517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В какой степени Вы были довольны следующими услугами: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Одиночный выбор, Отвечено 20x, не отвечено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Вариант ответа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Ответы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Доля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Нет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Получили Вы требуемую информацию?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Одиночный выбор, Отвечено 20x, не отвечено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Вариант ответа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Ответы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Доля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Нет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Посетили Вы иногда веб-сайт нашего справочного бюро/ информационного центра?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Одиночный выбор, Отвечено 20x, не отвечено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Вариант ответа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Ответы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Доля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Нет (уточните, пожалуйста):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Нашли Вы на нашем веб-сайте все, что Вы искали?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Одиночный выбор, Отвечено 20x, не отвечено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Вариант ответа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Ответы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Доля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Нет (по какой причине):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Считаете наше справочное бюро/ наш информационный центр знаменательным и полезным?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30" name="TextBox 29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Звездный рейтинг, Отвечено 20x, не отвечено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02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Вариант ответа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Ответы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Доля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9" name="TextBox 28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Насколько Вы были, в общем, довольны услугами справочного бюро/ информационного центра?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Основные данные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Название опроса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Оценка справочного бюро/ информационного центра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Aвтор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Язык анкеты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ru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Публичный URL-адрес опроса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https://www.survio.com/survey/d/O5A9L4Y9P1I7B7M8O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Первый ответ
Последний ответ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28. 02. 2014
03. 03. 2014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Длительность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4 дней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Общая статистика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Всего посещений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Готовые ответы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Незаконченные ответы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Отображение только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42.6%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Общая ставка завершения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История посещений (28. 02. 2014 - 03. 03. 2014)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Всего посещений (47)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Готовые ответы (20)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Все посещения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Лишь показывая (57.4 %)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Неполные (0 %)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Завершенные (42.6 %)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Источники посещений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Прямая ссылка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Среднее время заполнения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мин. (90 %)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1-2 мин. (5 %)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&gt;60 мин. (5 %)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0" y="4171950"/>
            <a:ext cx="114300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Множественный выбор, Отвечено 20x, не отвечено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Вариант ответа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Ответы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Доля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Гражданина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Туриста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Я пользуюсь справочным бюро/ информационным центром в роли: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Одиночный выбор, Отвечено 20x, не отвечено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Вариант ответа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Ответы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Доля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В какую возрастную группу Вы входите?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Одиночный выбор, Отвечено 20x, не отвечено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Вариант ответа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Ответы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Доля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Несколько раз в месяц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Один раз в месяц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Один раз в год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Менее часто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Как часто Вы пользуетесь услугами справочного бюро/ информационного центра?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Множественный выбор, Отвечено 20x, не отвечено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5146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Вариант ответа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Ответы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Доля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Информация о возможностях путешествий по всему региону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Информация о культурных событиях в регионе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Доступ к Интернету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Возможность копирования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Получение информационных материалов и сувениров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Предложение экскурсии по городу с комментариями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Покупка билетов в предварительной продаже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Другое (уточните, пожалуйста):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По какой причине Вы посетили наше справочное бюро/ наш информационный центр?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По какой причине Вы посетили наше справочное бюро/ наш информационный центр?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588</Words>
  <Application>Microsoft Macintosh PowerPoint</Application>
  <PresentationFormat>On-screen Show (16:9)</PresentationFormat>
  <Paragraphs>216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Theme71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Оценка справочного бюро/ информационного центра</dc:subject>
  <dc:creator>Richard Žižka </dc:creator>
  <cp:keywords/>
  <dc:description/>
  <cp:lastModifiedBy>Microsoft Office User</cp:lastModifiedBy>
  <cp:revision>1</cp:revision>
  <dcterms:created xsi:type="dcterms:W3CDTF">2018-01-30T13:38:31Z</dcterms:created>
  <dcterms:modified xsi:type="dcterms:W3CDTF">2018-01-30T13:39:20Z</dcterms:modified>
  <cp:category/>
</cp:coreProperties>
</file>